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497" r:id="rId2"/>
    <p:sldId id="496" r:id="rId3"/>
    <p:sldId id="376" r:id="rId4"/>
    <p:sldId id="469" r:id="rId5"/>
    <p:sldId id="470" r:id="rId6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406D0EE-2BF3-214A-8A32-BB101E27F5EF}">
          <p14:sldIdLst>
            <p14:sldId id="497"/>
            <p14:sldId id="496"/>
          </p14:sldIdLst>
        </p14:section>
        <p14:section name="Verdi-Rigoletto (13.02.2022)" id="{BB507B4D-DA6D-4FEB-BA94-4E0AD7177761}">
          <p14:sldIdLst>
            <p14:sldId id="376"/>
            <p14:sldId id="469"/>
            <p14:sldId id="4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0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A5C6F0-34D8-C833-3A74-36F7A8D2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670" y="358815"/>
            <a:ext cx="4654434" cy="630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2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11597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DFCDD4A-B833-5C35-2EF6-1BA3D8A4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642938"/>
            <a:ext cx="3673475" cy="1698625"/>
          </a:xfrm>
          <a:prstGeom prst="rect">
            <a:avLst/>
          </a:prstGeom>
        </p:spPr>
      </p:pic>
      <p:pic>
        <p:nvPicPr>
          <p:cNvPr id="13" name="Picture 12" descr="A black and red background with white text&#10;&#10;Description automatically generated">
            <a:extLst>
              <a:ext uri="{FF2B5EF4-FFF2-40B4-BE49-F238E27FC236}">
                <a16:creationId xmlns:a16="http://schemas.microsoft.com/office/drawing/2014/main" id="{F12E4CE5-8D69-1064-71C5-0DD4A41B2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2411413"/>
            <a:ext cx="3673475" cy="1714500"/>
          </a:xfrm>
          <a:prstGeom prst="rect">
            <a:avLst/>
          </a:prstGeom>
        </p:spPr>
      </p:pic>
      <p:pic>
        <p:nvPicPr>
          <p:cNvPr id="9" name="Picture 8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82342A31-C982-D464-A6D3-03FD32CFD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4192588"/>
            <a:ext cx="3673475" cy="2022475"/>
          </a:xfrm>
          <a:prstGeom prst="rect">
            <a:avLst/>
          </a:prstGeom>
        </p:spPr>
      </p:pic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517E1DFF-DF8E-7058-D42D-53FEE40E7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75" y="642938"/>
            <a:ext cx="2447925" cy="1441450"/>
          </a:xfrm>
          <a:prstGeom prst="rect">
            <a:avLst/>
          </a:prstGeom>
        </p:spPr>
      </p:pic>
      <p:pic>
        <p:nvPicPr>
          <p:cNvPr id="7" name="Picture 6" descr="A red square with black text&#10;&#10;Description automatically generated">
            <a:extLst>
              <a:ext uri="{FF2B5EF4-FFF2-40B4-BE49-F238E27FC236}">
                <a16:creationId xmlns:a16="http://schemas.microsoft.com/office/drawing/2014/main" id="{5000BF4F-D86B-B90F-4963-CE3E0916C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75" y="2154238"/>
            <a:ext cx="2447925" cy="1101725"/>
          </a:xfrm>
          <a:prstGeom prst="rect">
            <a:avLst/>
          </a:prstGeom>
        </p:spPr>
      </p:pic>
      <p:pic>
        <p:nvPicPr>
          <p:cNvPr id="5" name="Picture 4" descr="A red flag with black text&#10;&#10;Description automatically generated">
            <a:extLst>
              <a:ext uri="{FF2B5EF4-FFF2-40B4-BE49-F238E27FC236}">
                <a16:creationId xmlns:a16="http://schemas.microsoft.com/office/drawing/2014/main" id="{6DAE65DC-561A-9F2B-C537-4740777AEC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75" y="3322638"/>
            <a:ext cx="2447925" cy="1031875"/>
          </a:xfrm>
          <a:prstGeom prst="rect">
            <a:avLst/>
          </a:prstGeom>
        </p:spPr>
      </p:pic>
      <p:pic>
        <p:nvPicPr>
          <p:cNvPr id="15" name="Picture 14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A7084F58-BCB3-5456-276A-0D2B49CE45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75" y="4421188"/>
            <a:ext cx="2447925" cy="179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64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26DFD86-D947-8A98-2B1C-F14F63E33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73" y="643466"/>
            <a:ext cx="4150443" cy="55710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0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Person enthält.&#10;&#10;Automatisch generierte Beschreibung">
            <a:extLst>
              <a:ext uri="{FF2B5EF4-FFF2-40B4-BE49-F238E27FC236}">
                <a16:creationId xmlns:a16="http://schemas.microsoft.com/office/drawing/2014/main" id="{19A7051E-C34D-F29F-E490-FFBEB0B59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7" r="19911" b="1"/>
          <a:stretch/>
        </p:blipFill>
        <p:spPr>
          <a:xfrm>
            <a:off x="6333046" y="3506112"/>
            <a:ext cx="3572954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83EF5F8-D283-CFEF-FDCD-718C376B89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0" r="8721"/>
          <a:stretch/>
        </p:blipFill>
        <p:spPr>
          <a:xfrm>
            <a:off x="20" y="10"/>
            <a:ext cx="7438168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Grafik 4" descr="Ein Bild, das Person, angezogen enthält.&#10;&#10;Automatisch generierte Beschreibung">
            <a:extLst>
              <a:ext uri="{FF2B5EF4-FFF2-40B4-BE49-F238E27FC236}">
                <a16:creationId xmlns:a16="http://schemas.microsoft.com/office/drawing/2014/main" id="{186F43F1-949D-CBB9-FB81-31321E8402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1" b="-2"/>
          <a:stretch/>
        </p:blipFill>
        <p:spPr>
          <a:xfrm>
            <a:off x="5011653" y="10"/>
            <a:ext cx="4894347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8435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draußen, Gruppe enthält.&#10;&#10;Automatisch generierte Beschreibung">
            <a:extLst>
              <a:ext uri="{FF2B5EF4-FFF2-40B4-BE49-F238E27FC236}">
                <a16:creationId xmlns:a16="http://schemas.microsoft.com/office/drawing/2014/main" id="{6676D96E-4C9A-F9EF-1F78-4F28AA6890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Person, darstellend, angezogen enthält.&#10;&#10;Automatisch generierte Beschreibung">
            <a:extLst>
              <a:ext uri="{FF2B5EF4-FFF2-40B4-BE49-F238E27FC236}">
                <a16:creationId xmlns:a16="http://schemas.microsoft.com/office/drawing/2014/main" id="{FA3BB5F0-0F0D-6531-6236-D707939A92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5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134A229-DFEC-83B6-9241-0745ACA2BA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4" r="2" b="9284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7095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2023-10-08T09:06:57Z</dcterms:modified>
</cp:coreProperties>
</file>